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38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30.09.2017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30.09.2017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30.09.2017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30.09.2017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Класс Многощетинковые черви. Роль кольчатых червей в природе и жизни человека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Урок биологии 7 класс </a:t>
            </a:r>
          </a:p>
          <a:p>
            <a:r>
              <a:rPr lang="ru-RU" dirty="0" smtClean="0"/>
              <a:t>Учитель Калижанова Роза </a:t>
            </a:r>
            <a:r>
              <a:rPr lang="ru-RU" dirty="0" err="1" smtClean="0"/>
              <a:t>Калдышевна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86210"/>
          </a:xfrm>
        </p:spPr>
        <p:txBody>
          <a:bodyPr>
            <a:normAutofit/>
          </a:bodyPr>
          <a:lstStyle/>
          <a:p>
            <a:r>
              <a:rPr lang="ru-RU" b="1" dirty="0"/>
              <a:t>Многощетинковые черви, или полихеты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204864"/>
            <a:ext cx="8229600" cy="3921299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— </a:t>
            </a:r>
            <a:r>
              <a:rPr lang="ru-RU" dirty="0"/>
              <a:t>класс кольчатых червей. В настоящее время этот класс насчитывает более 10 тысяч видов. Наиболее известные представители — пескожил и нереида. Многощетинковые </a:t>
            </a:r>
            <a:r>
              <a:rPr lang="ru-RU" dirty="0" smtClean="0"/>
              <a:t>имеют </a:t>
            </a:r>
            <a:r>
              <a:rPr lang="ru-RU" dirty="0"/>
              <a:t>на каждом сегменте примитивные конечности (</a:t>
            </a:r>
            <a:r>
              <a:rPr lang="ru-RU" dirty="0" err="1"/>
              <a:t>параподии</a:t>
            </a:r>
            <a:r>
              <a:rPr lang="ru-RU" dirty="0"/>
              <a:t>) с многочисленными щетинками. </a:t>
            </a:r>
          </a:p>
        </p:txBody>
      </p:sp>
    </p:spTree>
    <p:extLst>
      <p:ext uri="{BB962C8B-B14F-4D97-AF65-F5344CB8AC3E}">
        <p14:creationId xmlns:p14="http://schemas.microsoft.com/office/powerpoint/2010/main" xmlns="" val="2502126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6508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1705" y="5661248"/>
            <a:ext cx="9144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/>
              <a:t>Верхний </a:t>
            </a:r>
            <a:r>
              <a:rPr lang="ru-RU" sz="2000" dirty="0"/>
              <a:t>ряд, слева направо: зелёный </a:t>
            </a:r>
            <a:r>
              <a:rPr lang="ru-RU" sz="2000" dirty="0" err="1"/>
              <a:t>нереис</a:t>
            </a:r>
            <a:r>
              <a:rPr lang="ru-RU" sz="2000" dirty="0"/>
              <a:t>, коричневая </a:t>
            </a:r>
            <a:r>
              <a:rPr lang="ru-RU" sz="2000" dirty="0" err="1"/>
              <a:t>биспира</a:t>
            </a:r>
            <a:r>
              <a:rPr lang="ru-RU" sz="2000" dirty="0"/>
              <a:t>, </a:t>
            </a:r>
            <a:r>
              <a:rPr lang="ru-RU" sz="2000" dirty="0" err="1"/>
              <a:t>разноногий</a:t>
            </a:r>
            <a:r>
              <a:rPr lang="ru-RU" sz="2000" dirty="0"/>
              <a:t> </a:t>
            </a:r>
            <a:r>
              <a:rPr lang="ru-RU" sz="2000" dirty="0" err="1"/>
              <a:t>хетоптерус</a:t>
            </a:r>
            <a:r>
              <a:rPr lang="ru-RU" sz="2000" dirty="0"/>
              <a:t>, воронковидная </a:t>
            </a:r>
            <a:r>
              <a:rPr lang="ru-RU" sz="2000" dirty="0" err="1"/>
              <a:t>миксикола</a:t>
            </a:r>
            <a:r>
              <a:rPr lang="ru-RU" sz="2000" dirty="0"/>
              <a:t>. Нижний ряд, слева направо: </a:t>
            </a:r>
            <a:r>
              <a:rPr lang="ru-RU" sz="2000" dirty="0" err="1"/>
              <a:t>платинереис</a:t>
            </a:r>
            <a:r>
              <a:rPr lang="ru-RU" sz="2000" dirty="0"/>
              <a:t> </a:t>
            </a:r>
            <a:r>
              <a:rPr lang="ru-RU" sz="2000" dirty="0" err="1"/>
              <a:t>Дюмериля</a:t>
            </a:r>
            <a:r>
              <a:rPr lang="ru-RU" sz="2000" dirty="0"/>
              <a:t>, </a:t>
            </a:r>
            <a:r>
              <a:rPr lang="ru-RU" sz="2000" dirty="0" err="1"/>
              <a:t>хлойя</a:t>
            </a:r>
            <a:r>
              <a:rPr lang="ru-RU" sz="2000" dirty="0"/>
              <a:t>, гигантский </a:t>
            </a:r>
            <a:r>
              <a:rPr lang="ru-RU" sz="2000" dirty="0" err="1"/>
              <a:t>спиробрахус</a:t>
            </a:r>
            <a:r>
              <a:rPr lang="ru-RU" sz="2000" dirty="0"/>
              <a:t>, великолепная </a:t>
            </a:r>
            <a:r>
              <a:rPr lang="ru-RU" sz="2000" dirty="0" err="1" smtClean="0"/>
              <a:t>протула</a:t>
            </a:r>
            <a:r>
              <a:rPr lang="ru-RU" sz="2000" dirty="0" smtClean="0"/>
              <a:t>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xmlns="" val="3736148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636" y="-11329"/>
            <a:ext cx="8229600" cy="1143000"/>
          </a:xfrm>
        </p:spPr>
        <p:txBody>
          <a:bodyPr/>
          <a:lstStyle/>
          <a:p>
            <a:r>
              <a:rPr lang="ru-RU" b="1" dirty="0"/>
              <a:t>Морской пескожил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836713"/>
            <a:ext cx="9036496" cy="2880320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— </a:t>
            </a:r>
            <a:r>
              <a:rPr lang="ru-RU" dirty="0"/>
              <a:t>вид многощетинковых червей .Крупные черви длиной до 20 см, обитающие в U-образных норках, которые роют в илисто-песчаном грунте. Питаются, пропуская через кишечник донный осадок.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09637" y="2928942"/>
            <a:ext cx="5198667" cy="389900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61498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Нереиды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196752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— </a:t>
            </a:r>
            <a:r>
              <a:rPr lang="ru-RU" dirty="0"/>
              <a:t>семейство многощетинковых червей. Обитают в прибрежной зоне морей, часто образуя плотные поселения на литорали и в </a:t>
            </a:r>
            <a:r>
              <a:rPr lang="ru-RU" dirty="0" err="1"/>
              <a:t>сублиторали</a:t>
            </a:r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51720" y="3140967"/>
            <a:ext cx="5715000" cy="369880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177127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Autofit/>
          </a:bodyPr>
          <a:lstStyle/>
          <a:p>
            <a:r>
              <a:rPr lang="ru-RU" b="1" dirty="0"/>
              <a:t>Значение кольчатых </a:t>
            </a:r>
            <a:r>
              <a:rPr lang="ru-RU" b="1" dirty="0" smtClean="0"/>
              <a:t>червей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760640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Кольчатые </a:t>
            </a:r>
            <a:r>
              <a:rPr lang="ru-RU" dirty="0"/>
              <a:t>черви служат пищей многим животным. Морских кольчатых червей едят рыбы, крабы и другие морские животные. Пресноводных червей также едят рыбы и беспозвоночные. Дождевые черви служат кормом для многих наземных мелких животных, а также птиц. Их едят ежи, кроты, жабы, скворцы и др.</a:t>
            </a:r>
          </a:p>
          <a:p>
            <a:r>
              <a:rPr lang="ru-RU" dirty="0" smtClean="0"/>
              <a:t>Водные </a:t>
            </a:r>
            <a:r>
              <a:rPr lang="ru-RU" dirty="0"/>
              <a:t>кольчатые черви очищают водоемы от органических загрязнений. Они питаются илом и разными органическими взвесями в воде.</a:t>
            </a:r>
          </a:p>
          <a:p>
            <a:r>
              <a:rPr lang="ru-RU" dirty="0" smtClean="0"/>
              <a:t>Особое </a:t>
            </a:r>
            <a:r>
              <a:rPr lang="ru-RU" dirty="0"/>
              <a:t>значение имеют дождевые черви. Они обитают в почве, питаясь растительными остатками, которые превращают в перегной. Роя ходы и норки они способствуют аэрации почвы, что способствует улучшению дыхания у корней растений и различных микроорганизмов, участвующих в образовании почвы. Земляные черви, передвигаясь, не только раздвигают почву, но и поглощают ее, если она очень плотная. Это способствует перемешиванию почвы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91521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297</Words>
  <PresentationFormat>Экран (4:3)</PresentationFormat>
  <Paragraphs>14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Класс Многощетинковые черви. Роль кольчатых червей в природе и жизни человека</vt:lpstr>
      <vt:lpstr>Многощетинковые черви, или полихеты</vt:lpstr>
      <vt:lpstr>Слайд 3</vt:lpstr>
      <vt:lpstr>Морской пескожил</vt:lpstr>
      <vt:lpstr>Нереиды</vt:lpstr>
      <vt:lpstr>Значение кольчатых червей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Класс Многощетинковые черви. Роль кольчатых червей в природе и жизни человека</dc:title>
  <cp:lastModifiedBy>Tramp</cp:lastModifiedBy>
  <cp:revision>2</cp:revision>
  <dcterms:modified xsi:type="dcterms:W3CDTF">2017-09-30T06:39:28Z</dcterms:modified>
</cp:coreProperties>
</file>